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5" r:id="rId2"/>
    <p:sldId id="276" r:id="rId3"/>
    <p:sldId id="271" r:id="rId4"/>
    <p:sldId id="269" r:id="rId5"/>
    <p:sldId id="272" r:id="rId6"/>
    <p:sldId id="274" r:id="rId7"/>
    <p:sldId id="27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3300"/>
    <a:srgbClr val="F7F7F7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2701C-7CA4-48B0-8566-787896FB0FD5}" v="52" dt="2024-12-04T09:38:02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Catto" userId="c4e20068707c6e86" providerId="LiveId" clId="{96B2701C-7CA4-48B0-8566-787896FB0FD5}"/>
    <pc:docChg chg="undo custSel addSld delSld modSld sldOrd">
      <pc:chgData name="Charles Catto" userId="c4e20068707c6e86" providerId="LiveId" clId="{96B2701C-7CA4-48B0-8566-787896FB0FD5}" dt="2024-12-04T11:49:52.160" v="803" actId="207"/>
      <pc:docMkLst>
        <pc:docMk/>
      </pc:docMkLst>
      <pc:sldChg chg="modSp del mod">
        <pc:chgData name="Charles Catto" userId="c4e20068707c6e86" providerId="LiveId" clId="{96B2701C-7CA4-48B0-8566-787896FB0FD5}" dt="2024-12-04T09:37:16.958" v="792" actId="47"/>
        <pc:sldMkLst>
          <pc:docMk/>
          <pc:sldMk cId="1403382649" sldId="256"/>
        </pc:sldMkLst>
        <pc:spChg chg="mod">
          <ac:chgData name="Charles Catto" userId="c4e20068707c6e86" providerId="LiveId" clId="{96B2701C-7CA4-48B0-8566-787896FB0FD5}" dt="2024-12-04T09:01:41.189" v="281" actId="20577"/>
          <ac:spMkLst>
            <pc:docMk/>
            <pc:sldMk cId="1403382649" sldId="256"/>
            <ac:spMk id="17" creationId="{99580DDF-6656-96C5-2B15-7957973EAC3A}"/>
          </ac:spMkLst>
        </pc:spChg>
      </pc:sldChg>
      <pc:sldChg chg="add del">
        <pc:chgData name="Charles Catto" userId="c4e20068707c6e86" providerId="LiveId" clId="{96B2701C-7CA4-48B0-8566-787896FB0FD5}" dt="2024-12-04T09:38:31.535" v="801" actId="47"/>
        <pc:sldMkLst>
          <pc:docMk/>
          <pc:sldMk cId="2604321558" sldId="257"/>
        </pc:sldMkLst>
      </pc:sldChg>
      <pc:sldChg chg="del">
        <pc:chgData name="Charles Catto" userId="c4e20068707c6e86" providerId="LiveId" clId="{96B2701C-7CA4-48B0-8566-787896FB0FD5}" dt="2024-12-04T09:37:15.306" v="791" actId="47"/>
        <pc:sldMkLst>
          <pc:docMk/>
          <pc:sldMk cId="1667614629" sldId="258"/>
        </pc:sldMkLst>
      </pc:sldChg>
      <pc:sldChg chg="modSp add del mod setBg">
        <pc:chgData name="Charles Catto" userId="c4e20068707c6e86" providerId="LiveId" clId="{96B2701C-7CA4-48B0-8566-787896FB0FD5}" dt="2024-12-04T09:38:31.535" v="801" actId="47"/>
        <pc:sldMkLst>
          <pc:docMk/>
          <pc:sldMk cId="1816662233" sldId="259"/>
        </pc:sldMkLst>
        <pc:picChg chg="mod">
          <ac:chgData name="Charles Catto" userId="c4e20068707c6e86" providerId="LiveId" clId="{96B2701C-7CA4-48B0-8566-787896FB0FD5}" dt="2024-12-04T09:38:07.342" v="798" actId="1076"/>
          <ac:picMkLst>
            <pc:docMk/>
            <pc:sldMk cId="1816662233" sldId="259"/>
            <ac:picMk id="26" creationId="{9212731E-6F1F-7BD3-E4C3-CB611A454AE3}"/>
          </ac:picMkLst>
        </pc:picChg>
      </pc:sldChg>
      <pc:sldChg chg="modSp del mod">
        <pc:chgData name="Charles Catto" userId="c4e20068707c6e86" providerId="LiveId" clId="{96B2701C-7CA4-48B0-8566-787896FB0FD5}" dt="2024-12-04T09:37:18.296" v="793" actId="47"/>
        <pc:sldMkLst>
          <pc:docMk/>
          <pc:sldMk cId="2415322641" sldId="261"/>
        </pc:sldMkLst>
        <pc:spChg chg="mod">
          <ac:chgData name="Charles Catto" userId="c4e20068707c6e86" providerId="LiveId" clId="{96B2701C-7CA4-48B0-8566-787896FB0FD5}" dt="2024-12-04T09:01:57.564" v="290" actId="20577"/>
          <ac:spMkLst>
            <pc:docMk/>
            <pc:sldMk cId="2415322641" sldId="261"/>
            <ac:spMk id="3" creationId="{6DF63AA2-EDD1-AAE5-5111-27597E320C37}"/>
          </ac:spMkLst>
        </pc:spChg>
      </pc:sldChg>
      <pc:sldChg chg="add del">
        <pc:chgData name="Charles Catto" userId="c4e20068707c6e86" providerId="LiveId" clId="{96B2701C-7CA4-48B0-8566-787896FB0FD5}" dt="2024-12-04T09:38:31.535" v="801" actId="47"/>
        <pc:sldMkLst>
          <pc:docMk/>
          <pc:sldMk cId="1245714983" sldId="262"/>
        </pc:sldMkLst>
      </pc:sldChg>
      <pc:sldChg chg="add del">
        <pc:chgData name="Charles Catto" userId="c4e20068707c6e86" providerId="LiveId" clId="{96B2701C-7CA4-48B0-8566-787896FB0FD5}" dt="2024-12-04T09:38:31.535" v="801" actId="47"/>
        <pc:sldMkLst>
          <pc:docMk/>
          <pc:sldMk cId="2540363851" sldId="263"/>
        </pc:sldMkLst>
      </pc:sldChg>
      <pc:sldChg chg="del">
        <pc:chgData name="Charles Catto" userId="c4e20068707c6e86" providerId="LiveId" clId="{96B2701C-7CA4-48B0-8566-787896FB0FD5}" dt="2024-12-04T09:38:25.247" v="799" actId="47"/>
        <pc:sldMkLst>
          <pc:docMk/>
          <pc:sldMk cId="3262280901" sldId="264"/>
        </pc:sldMkLst>
      </pc:sldChg>
      <pc:sldChg chg="del">
        <pc:chgData name="Charles Catto" userId="c4e20068707c6e86" providerId="LiveId" clId="{96B2701C-7CA4-48B0-8566-787896FB0FD5}" dt="2024-12-04T09:38:25.247" v="799" actId="47"/>
        <pc:sldMkLst>
          <pc:docMk/>
          <pc:sldMk cId="1859584286" sldId="265"/>
        </pc:sldMkLst>
      </pc:sldChg>
      <pc:sldChg chg="del">
        <pc:chgData name="Charles Catto" userId="c4e20068707c6e86" providerId="LiveId" clId="{96B2701C-7CA4-48B0-8566-787896FB0FD5}" dt="2024-12-04T09:38:25.247" v="799" actId="47"/>
        <pc:sldMkLst>
          <pc:docMk/>
          <pc:sldMk cId="1102289428" sldId="266"/>
        </pc:sldMkLst>
      </pc:sldChg>
      <pc:sldChg chg="del">
        <pc:chgData name="Charles Catto" userId="c4e20068707c6e86" providerId="LiveId" clId="{96B2701C-7CA4-48B0-8566-787896FB0FD5}" dt="2024-12-04T09:37:11.696" v="790" actId="47"/>
        <pc:sldMkLst>
          <pc:docMk/>
          <pc:sldMk cId="3661694191" sldId="268"/>
        </pc:sldMkLst>
      </pc:sldChg>
      <pc:sldChg chg="addSp delSp modSp mod ord modTransition setBg">
        <pc:chgData name="Charles Catto" userId="c4e20068707c6e86" providerId="LiveId" clId="{96B2701C-7CA4-48B0-8566-787896FB0FD5}" dt="2024-12-04T09:10:27.869" v="458" actId="688"/>
        <pc:sldMkLst>
          <pc:docMk/>
          <pc:sldMk cId="1088758742" sldId="269"/>
        </pc:sldMkLst>
        <pc:spChg chg="add mod">
          <ac:chgData name="Charles Catto" userId="c4e20068707c6e86" providerId="LiveId" clId="{96B2701C-7CA4-48B0-8566-787896FB0FD5}" dt="2024-12-04T08:52:29.950" v="201" actId="207"/>
          <ac:spMkLst>
            <pc:docMk/>
            <pc:sldMk cId="1088758742" sldId="269"/>
            <ac:spMk id="2" creationId="{E9BF679F-B80F-874B-3DA2-8A47FAC05332}"/>
          </ac:spMkLst>
        </pc:spChg>
        <pc:spChg chg="add mod">
          <ac:chgData name="Charles Catto" userId="c4e20068707c6e86" providerId="LiveId" clId="{96B2701C-7CA4-48B0-8566-787896FB0FD5}" dt="2024-12-04T08:52:19.151" v="200" actId="14100"/>
          <ac:spMkLst>
            <pc:docMk/>
            <pc:sldMk cId="1088758742" sldId="269"/>
            <ac:spMk id="5" creationId="{3797929B-9794-4DCE-973C-49F6D0574159}"/>
          </ac:spMkLst>
        </pc:spChg>
        <pc:spChg chg="add mod">
          <ac:chgData name="Charles Catto" userId="c4e20068707c6e86" providerId="LiveId" clId="{96B2701C-7CA4-48B0-8566-787896FB0FD5}" dt="2024-12-04T09:04:38.931" v="412" actId="255"/>
          <ac:spMkLst>
            <pc:docMk/>
            <pc:sldMk cId="1088758742" sldId="269"/>
            <ac:spMk id="6" creationId="{EF038668-A3C1-3888-D029-DB621D09EFDC}"/>
          </ac:spMkLst>
        </pc:spChg>
        <pc:picChg chg="add mod">
          <ac:chgData name="Charles Catto" userId="c4e20068707c6e86" providerId="LiveId" clId="{96B2701C-7CA4-48B0-8566-787896FB0FD5}" dt="2024-12-04T08:50:07.222" v="195" actId="14861"/>
          <ac:picMkLst>
            <pc:docMk/>
            <pc:sldMk cId="1088758742" sldId="269"/>
            <ac:picMk id="4" creationId="{36276854-3BBD-FEB8-50B3-70233481FBA0}"/>
          </ac:picMkLst>
        </pc:picChg>
        <pc:picChg chg="add mod">
          <ac:chgData name="Charles Catto" userId="c4e20068707c6e86" providerId="LiveId" clId="{96B2701C-7CA4-48B0-8566-787896FB0FD5}" dt="2024-12-04T09:06:16.520" v="413"/>
          <ac:picMkLst>
            <pc:docMk/>
            <pc:sldMk cId="1088758742" sldId="269"/>
            <ac:picMk id="8" creationId="{9C89BE25-B7D7-3B94-EF5F-314B8F990FA2}"/>
          </ac:picMkLst>
        </pc:picChg>
        <pc:picChg chg="add mod">
          <ac:chgData name="Charles Catto" userId="c4e20068707c6e86" providerId="LiveId" clId="{96B2701C-7CA4-48B0-8566-787896FB0FD5}" dt="2024-12-04T09:07:43.830" v="435" actId="1076"/>
          <ac:picMkLst>
            <pc:docMk/>
            <pc:sldMk cId="1088758742" sldId="269"/>
            <ac:picMk id="10" creationId="{09C0AF5B-16A5-2F53-3984-E225E5AB485C}"/>
          </ac:picMkLst>
        </pc:picChg>
        <pc:picChg chg="add mod">
          <ac:chgData name="Charles Catto" userId="c4e20068707c6e86" providerId="LiveId" clId="{96B2701C-7CA4-48B0-8566-787896FB0FD5}" dt="2024-12-04T09:07:08.387" v="429"/>
          <ac:picMkLst>
            <pc:docMk/>
            <pc:sldMk cId="1088758742" sldId="269"/>
            <ac:picMk id="11" creationId="{D2050715-46E4-8B07-A5BB-AC9436B68486}"/>
          </ac:picMkLst>
        </pc:picChg>
        <pc:picChg chg="add mod">
          <ac:chgData name="Charles Catto" userId="c4e20068707c6e86" providerId="LiveId" clId="{96B2701C-7CA4-48B0-8566-787896FB0FD5}" dt="2024-12-04T09:07:17.021" v="430" actId="571"/>
          <ac:picMkLst>
            <pc:docMk/>
            <pc:sldMk cId="1088758742" sldId="269"/>
            <ac:picMk id="12" creationId="{F91843E8-5EC5-C91A-18FD-578C47095A12}"/>
          </ac:picMkLst>
        </pc:picChg>
        <pc:picChg chg="add mod">
          <ac:chgData name="Charles Catto" userId="c4e20068707c6e86" providerId="LiveId" clId="{96B2701C-7CA4-48B0-8566-787896FB0FD5}" dt="2024-12-04T09:07:20.669" v="431" actId="571"/>
          <ac:picMkLst>
            <pc:docMk/>
            <pc:sldMk cId="1088758742" sldId="269"/>
            <ac:picMk id="13" creationId="{CAC923C0-163C-5182-E1CC-2AE5FAB1B442}"/>
          </ac:picMkLst>
        </pc:picChg>
        <pc:picChg chg="add mod">
          <ac:chgData name="Charles Catto" userId="c4e20068707c6e86" providerId="LiveId" clId="{96B2701C-7CA4-48B0-8566-787896FB0FD5}" dt="2024-12-04T09:07:24.893" v="432" actId="571"/>
          <ac:picMkLst>
            <pc:docMk/>
            <pc:sldMk cId="1088758742" sldId="269"/>
            <ac:picMk id="14" creationId="{554FC2EB-3413-499D-4B79-87CAE451E02D}"/>
          </ac:picMkLst>
        </pc:picChg>
        <pc:picChg chg="add mod">
          <ac:chgData name="Charles Catto" userId="c4e20068707c6e86" providerId="LiveId" clId="{96B2701C-7CA4-48B0-8566-787896FB0FD5}" dt="2024-12-04T09:07:33.216" v="434" actId="571"/>
          <ac:picMkLst>
            <pc:docMk/>
            <pc:sldMk cId="1088758742" sldId="269"/>
            <ac:picMk id="15" creationId="{3C9B24D6-E4F7-8E94-6DFB-CFF4CD332251}"/>
          </ac:picMkLst>
        </pc:picChg>
        <pc:picChg chg="add mod">
          <ac:chgData name="Charles Catto" userId="c4e20068707c6e86" providerId="LiveId" clId="{96B2701C-7CA4-48B0-8566-787896FB0FD5}" dt="2024-12-04T09:08:50.804" v="447" actId="1036"/>
          <ac:picMkLst>
            <pc:docMk/>
            <pc:sldMk cId="1088758742" sldId="269"/>
            <ac:picMk id="17" creationId="{C57C06C6-5D7E-34F4-C34E-6723DFD3549A}"/>
          </ac:picMkLst>
        </pc:picChg>
        <pc:picChg chg="add del mod modCrop">
          <ac:chgData name="Charles Catto" userId="c4e20068707c6e86" providerId="LiveId" clId="{96B2701C-7CA4-48B0-8566-787896FB0FD5}" dt="2024-12-04T09:09:52.376" v="452" actId="478"/>
          <ac:picMkLst>
            <pc:docMk/>
            <pc:sldMk cId="1088758742" sldId="269"/>
            <ac:picMk id="19" creationId="{E7CB725A-B863-E3CD-126D-A4124F481FA8}"/>
          </ac:picMkLst>
        </pc:picChg>
        <pc:picChg chg="add mod">
          <ac:chgData name="Charles Catto" userId="c4e20068707c6e86" providerId="LiveId" clId="{96B2701C-7CA4-48B0-8566-787896FB0FD5}" dt="2024-12-04T09:10:27.869" v="458" actId="688"/>
          <ac:picMkLst>
            <pc:docMk/>
            <pc:sldMk cId="1088758742" sldId="269"/>
            <ac:picMk id="21" creationId="{AA46BEAA-A024-5023-D2FD-EA6F9F87A4E6}"/>
          </ac:picMkLst>
        </pc:picChg>
      </pc:sldChg>
      <pc:sldChg chg="addSp delSp modSp del mod ord">
        <pc:chgData name="Charles Catto" userId="c4e20068707c6e86" providerId="LiveId" clId="{96B2701C-7CA4-48B0-8566-787896FB0FD5}" dt="2024-12-04T09:38:28.215" v="800" actId="47"/>
        <pc:sldMkLst>
          <pc:docMk/>
          <pc:sldMk cId="2849695559" sldId="270"/>
        </pc:sldMkLst>
        <pc:spChg chg="add mod">
          <ac:chgData name="Charles Catto" userId="c4e20068707c6e86" providerId="LiveId" clId="{96B2701C-7CA4-48B0-8566-787896FB0FD5}" dt="2024-12-04T08:38:01.667" v="41" actId="1035"/>
          <ac:spMkLst>
            <pc:docMk/>
            <pc:sldMk cId="2849695559" sldId="270"/>
            <ac:spMk id="7" creationId="{B63D1ADD-3ACF-9DB8-2CE3-373284C47891}"/>
          </ac:spMkLst>
        </pc:spChg>
        <pc:spChg chg="add mod">
          <ac:chgData name="Charles Catto" userId="c4e20068707c6e86" providerId="LiveId" clId="{96B2701C-7CA4-48B0-8566-787896FB0FD5}" dt="2024-12-04T08:38:01.667" v="41" actId="1035"/>
          <ac:spMkLst>
            <pc:docMk/>
            <pc:sldMk cId="2849695559" sldId="270"/>
            <ac:spMk id="8" creationId="{7D633DF4-405B-124D-6C7B-4E83153DAEB2}"/>
          </ac:spMkLst>
        </pc:spChg>
        <pc:spChg chg="add mod">
          <ac:chgData name="Charles Catto" userId="c4e20068707c6e86" providerId="LiveId" clId="{96B2701C-7CA4-48B0-8566-787896FB0FD5}" dt="2024-12-04T08:38:01.667" v="41" actId="1035"/>
          <ac:spMkLst>
            <pc:docMk/>
            <pc:sldMk cId="2849695559" sldId="270"/>
            <ac:spMk id="9" creationId="{0DEF52C2-C482-E485-B1F1-7AE56E962180}"/>
          </ac:spMkLst>
        </pc:spChg>
        <pc:spChg chg="add del mod">
          <ac:chgData name="Charles Catto" userId="c4e20068707c6e86" providerId="LiveId" clId="{96B2701C-7CA4-48B0-8566-787896FB0FD5}" dt="2024-12-04T08:44:17.601" v="55" actId="478"/>
          <ac:spMkLst>
            <pc:docMk/>
            <pc:sldMk cId="2849695559" sldId="270"/>
            <ac:spMk id="10" creationId="{879C759C-62A9-A2D5-F779-C471DD232BD1}"/>
          </ac:spMkLst>
        </pc:spChg>
        <pc:spChg chg="add del mod">
          <ac:chgData name="Charles Catto" userId="c4e20068707c6e86" providerId="LiveId" clId="{96B2701C-7CA4-48B0-8566-787896FB0FD5}" dt="2024-12-04T08:44:22.512" v="56" actId="478"/>
          <ac:spMkLst>
            <pc:docMk/>
            <pc:sldMk cId="2849695559" sldId="270"/>
            <ac:spMk id="11" creationId="{8FA56F58-8DC3-AE96-824B-CEAB26A87AF3}"/>
          </ac:spMkLst>
        </pc:spChg>
        <pc:spChg chg="add mod">
          <ac:chgData name="Charles Catto" userId="c4e20068707c6e86" providerId="LiveId" clId="{96B2701C-7CA4-48B0-8566-787896FB0FD5}" dt="2024-12-04T08:44:36.821" v="131" actId="1076"/>
          <ac:spMkLst>
            <pc:docMk/>
            <pc:sldMk cId="2849695559" sldId="270"/>
            <ac:spMk id="12" creationId="{CD2B229D-DFE9-A1B9-66E7-73C959BC89C4}"/>
          </ac:spMkLst>
        </pc:spChg>
        <pc:spChg chg="add mod">
          <ac:chgData name="Charles Catto" userId="c4e20068707c6e86" providerId="LiveId" clId="{96B2701C-7CA4-48B0-8566-787896FB0FD5}" dt="2024-12-04T09:28:06.581" v="701" actId="14100"/>
          <ac:spMkLst>
            <pc:docMk/>
            <pc:sldMk cId="2849695559" sldId="270"/>
            <ac:spMk id="13" creationId="{0075FFE5-CEF5-CFFA-E474-059B75D7594A}"/>
          </ac:spMkLst>
        </pc:spChg>
      </pc:sldChg>
      <pc:sldChg chg="addSp delSp modSp mod">
        <pc:chgData name="Charles Catto" userId="c4e20068707c6e86" providerId="LiveId" clId="{96B2701C-7CA4-48B0-8566-787896FB0FD5}" dt="2024-12-04T08:46:48.596" v="137" actId="2085"/>
        <pc:sldMkLst>
          <pc:docMk/>
          <pc:sldMk cId="1361898430" sldId="271"/>
        </pc:sldMkLst>
        <pc:spChg chg="del mod">
          <ac:chgData name="Charles Catto" userId="c4e20068707c6e86" providerId="LiveId" clId="{96B2701C-7CA4-48B0-8566-787896FB0FD5}" dt="2024-12-04T08:43:37.073" v="48" actId="478"/>
          <ac:spMkLst>
            <pc:docMk/>
            <pc:sldMk cId="1361898430" sldId="271"/>
            <ac:spMk id="12" creationId="{782D760F-460E-553A-ADAA-D5E77147AC4F}"/>
          </ac:spMkLst>
        </pc:spChg>
        <pc:spChg chg="mod">
          <ac:chgData name="Charles Catto" userId="c4e20068707c6e86" providerId="LiveId" clId="{96B2701C-7CA4-48B0-8566-787896FB0FD5}" dt="2024-12-04T08:44:01.835" v="54" actId="1037"/>
          <ac:spMkLst>
            <pc:docMk/>
            <pc:sldMk cId="1361898430" sldId="271"/>
            <ac:spMk id="13" creationId="{025F32F3-7005-092F-AC4F-922B98991623}"/>
          </ac:spMkLst>
        </pc:spChg>
        <pc:spChg chg="add mod">
          <ac:chgData name="Charles Catto" userId="c4e20068707c6e86" providerId="LiveId" clId="{96B2701C-7CA4-48B0-8566-787896FB0FD5}" dt="2024-12-04T08:46:48.596" v="137" actId="2085"/>
          <ac:spMkLst>
            <pc:docMk/>
            <pc:sldMk cId="1361898430" sldId="271"/>
            <ac:spMk id="16" creationId="{ACFB6D52-AEEF-FF98-A408-1D9B39588C06}"/>
          </ac:spMkLst>
        </pc:spChg>
        <pc:picChg chg="add mod">
          <ac:chgData name="Charles Catto" userId="c4e20068707c6e86" providerId="LiveId" clId="{96B2701C-7CA4-48B0-8566-787896FB0FD5}" dt="2024-12-04T08:42:23.818" v="46" actId="1036"/>
          <ac:picMkLst>
            <pc:docMk/>
            <pc:sldMk cId="1361898430" sldId="271"/>
            <ac:picMk id="15" creationId="{71BFA121-13A0-3E9C-6FC0-91B30381BED9}"/>
          </ac:picMkLst>
        </pc:picChg>
      </pc:sldChg>
      <pc:sldChg chg="addSp delSp modSp new mod modTransition setBg">
        <pc:chgData name="Charles Catto" userId="c4e20068707c6e86" providerId="LiveId" clId="{96B2701C-7CA4-48B0-8566-787896FB0FD5}" dt="2024-12-04T09:31:30.981" v="772" actId="1037"/>
        <pc:sldMkLst>
          <pc:docMk/>
          <pc:sldMk cId="1327382988" sldId="272"/>
        </pc:sldMkLst>
        <pc:spChg chg="del">
          <ac:chgData name="Charles Catto" userId="c4e20068707c6e86" providerId="LiveId" clId="{96B2701C-7CA4-48B0-8566-787896FB0FD5}" dt="2024-12-04T08:52:53.824" v="203" actId="478"/>
          <ac:spMkLst>
            <pc:docMk/>
            <pc:sldMk cId="1327382988" sldId="272"/>
            <ac:spMk id="2" creationId="{D2021041-513B-C690-99DA-9785DEB0D5D4}"/>
          </ac:spMkLst>
        </pc:spChg>
        <pc:spChg chg="del">
          <ac:chgData name="Charles Catto" userId="c4e20068707c6e86" providerId="LiveId" clId="{96B2701C-7CA4-48B0-8566-787896FB0FD5}" dt="2024-12-04T08:52:53.824" v="203" actId="478"/>
          <ac:spMkLst>
            <pc:docMk/>
            <pc:sldMk cId="1327382988" sldId="272"/>
            <ac:spMk id="3" creationId="{85F96584-0C86-A901-4B2C-ED8C0617BABF}"/>
          </ac:spMkLst>
        </pc:spChg>
        <pc:spChg chg="add mod">
          <ac:chgData name="Charles Catto" userId="c4e20068707c6e86" providerId="LiveId" clId="{96B2701C-7CA4-48B0-8566-787896FB0FD5}" dt="2024-12-04T08:53:47.597" v="225" actId="1076"/>
          <ac:spMkLst>
            <pc:docMk/>
            <pc:sldMk cId="1327382988" sldId="272"/>
            <ac:spMk id="4" creationId="{34CBA0C1-95FC-7240-6ADE-B3C8C9EAA73F}"/>
          </ac:spMkLst>
        </pc:spChg>
        <pc:spChg chg="add mod">
          <ac:chgData name="Charles Catto" userId="c4e20068707c6e86" providerId="LiveId" clId="{96B2701C-7CA4-48B0-8566-787896FB0FD5}" dt="2024-12-04T09:19:38.227" v="602" actId="20577"/>
          <ac:spMkLst>
            <pc:docMk/>
            <pc:sldMk cId="1327382988" sldId="272"/>
            <ac:spMk id="6" creationId="{BBC4D0EF-E48F-09B9-A4FF-136CAADB39C5}"/>
          </ac:spMkLst>
        </pc:spChg>
        <pc:spChg chg="add del mod">
          <ac:chgData name="Charles Catto" userId="c4e20068707c6e86" providerId="LiveId" clId="{96B2701C-7CA4-48B0-8566-787896FB0FD5}" dt="2024-12-04T09:26:43.208" v="680" actId="478"/>
          <ac:spMkLst>
            <pc:docMk/>
            <pc:sldMk cId="1327382988" sldId="272"/>
            <ac:spMk id="18" creationId="{C6F2A6F4-E76A-034B-AB22-BC60A1A6D2A2}"/>
          </ac:spMkLst>
        </pc:spChg>
        <pc:spChg chg="add mod">
          <ac:chgData name="Charles Catto" userId="c4e20068707c6e86" providerId="LiveId" clId="{96B2701C-7CA4-48B0-8566-787896FB0FD5}" dt="2024-12-04T09:31:30.981" v="772" actId="1037"/>
          <ac:spMkLst>
            <pc:docMk/>
            <pc:sldMk cId="1327382988" sldId="272"/>
            <ac:spMk id="19" creationId="{8836BE5D-9CCB-8DD5-F230-0CA4E668B4D0}"/>
          </ac:spMkLst>
        </pc:spChg>
        <pc:picChg chg="add del mod">
          <ac:chgData name="Charles Catto" userId="c4e20068707c6e86" providerId="LiveId" clId="{96B2701C-7CA4-48B0-8566-787896FB0FD5}" dt="2024-12-04T09:12:38.839" v="493" actId="478"/>
          <ac:picMkLst>
            <pc:docMk/>
            <pc:sldMk cId="1327382988" sldId="272"/>
            <ac:picMk id="5" creationId="{F7B2924C-56B3-52C2-6FCD-3059064317BF}"/>
          </ac:picMkLst>
        </pc:picChg>
        <pc:picChg chg="add mod">
          <ac:chgData name="Charles Catto" userId="c4e20068707c6e86" providerId="LiveId" clId="{96B2701C-7CA4-48B0-8566-787896FB0FD5}" dt="2024-12-04T09:11:45.266" v="462"/>
          <ac:picMkLst>
            <pc:docMk/>
            <pc:sldMk cId="1327382988" sldId="272"/>
            <ac:picMk id="7" creationId="{DC7D3620-E198-DC92-7B87-789A92C2683B}"/>
          </ac:picMkLst>
        </pc:picChg>
        <pc:picChg chg="add mod">
          <ac:chgData name="Charles Catto" userId="c4e20068707c6e86" providerId="LiveId" clId="{96B2701C-7CA4-48B0-8566-787896FB0FD5}" dt="2024-12-04T09:11:45.266" v="462"/>
          <ac:picMkLst>
            <pc:docMk/>
            <pc:sldMk cId="1327382988" sldId="272"/>
            <ac:picMk id="8" creationId="{99E8F353-2091-2109-8FDD-A3729553E1D9}"/>
          </ac:picMkLst>
        </pc:picChg>
        <pc:picChg chg="add mod">
          <ac:chgData name="Charles Catto" userId="c4e20068707c6e86" providerId="LiveId" clId="{96B2701C-7CA4-48B0-8566-787896FB0FD5}" dt="2024-12-04T09:11:45.266" v="462"/>
          <ac:picMkLst>
            <pc:docMk/>
            <pc:sldMk cId="1327382988" sldId="272"/>
            <ac:picMk id="9" creationId="{534C0046-2E63-3C70-9876-89E0A512E627}"/>
          </ac:picMkLst>
        </pc:picChg>
        <pc:picChg chg="add mod">
          <ac:chgData name="Charles Catto" userId="c4e20068707c6e86" providerId="LiveId" clId="{96B2701C-7CA4-48B0-8566-787896FB0FD5}" dt="2024-12-04T09:11:45.266" v="462"/>
          <ac:picMkLst>
            <pc:docMk/>
            <pc:sldMk cId="1327382988" sldId="272"/>
            <ac:picMk id="10" creationId="{5B7A499E-7003-8BD0-972C-99AA6E2C84DD}"/>
          </ac:picMkLst>
        </pc:picChg>
        <pc:picChg chg="add mod">
          <ac:chgData name="Charles Catto" userId="c4e20068707c6e86" providerId="LiveId" clId="{96B2701C-7CA4-48B0-8566-787896FB0FD5}" dt="2024-12-04T09:12:39.245" v="494"/>
          <ac:picMkLst>
            <pc:docMk/>
            <pc:sldMk cId="1327382988" sldId="272"/>
            <ac:picMk id="11" creationId="{FC47C57F-32B8-8307-385F-8C31185DE026}"/>
          </ac:picMkLst>
        </pc:picChg>
        <pc:picChg chg="add mod">
          <ac:chgData name="Charles Catto" userId="c4e20068707c6e86" providerId="LiveId" clId="{96B2701C-7CA4-48B0-8566-787896FB0FD5}" dt="2024-12-04T09:12:39.245" v="494"/>
          <ac:picMkLst>
            <pc:docMk/>
            <pc:sldMk cId="1327382988" sldId="272"/>
            <ac:picMk id="12" creationId="{5A7E41F8-831A-9BA1-2691-237917F24B42}"/>
          </ac:picMkLst>
        </pc:picChg>
        <pc:picChg chg="add mod">
          <ac:chgData name="Charles Catto" userId="c4e20068707c6e86" providerId="LiveId" clId="{96B2701C-7CA4-48B0-8566-787896FB0FD5}" dt="2024-12-04T09:12:39.245" v="494"/>
          <ac:picMkLst>
            <pc:docMk/>
            <pc:sldMk cId="1327382988" sldId="272"/>
            <ac:picMk id="13" creationId="{4351E03B-A5EA-7386-808D-543118E4973C}"/>
          </ac:picMkLst>
        </pc:picChg>
        <pc:picChg chg="add mod">
          <ac:chgData name="Charles Catto" userId="c4e20068707c6e86" providerId="LiveId" clId="{96B2701C-7CA4-48B0-8566-787896FB0FD5}" dt="2024-12-04T09:16:59.284" v="563" actId="1076"/>
          <ac:picMkLst>
            <pc:docMk/>
            <pc:sldMk cId="1327382988" sldId="272"/>
            <ac:picMk id="15" creationId="{DDB9CB3A-0BA8-9070-C9F2-44019D153D74}"/>
          </ac:picMkLst>
        </pc:picChg>
        <pc:picChg chg="add mod">
          <ac:chgData name="Charles Catto" userId="c4e20068707c6e86" providerId="LiveId" clId="{96B2701C-7CA4-48B0-8566-787896FB0FD5}" dt="2024-12-04T09:19:59.653" v="604" actId="1076"/>
          <ac:picMkLst>
            <pc:docMk/>
            <pc:sldMk cId="1327382988" sldId="272"/>
            <ac:picMk id="16" creationId="{FD811ACF-51BD-E74A-F600-2F9E004B5B75}"/>
          </ac:picMkLst>
        </pc:picChg>
        <pc:picChg chg="add del mod">
          <ac:chgData name="Charles Catto" userId="c4e20068707c6e86" providerId="LiveId" clId="{96B2701C-7CA4-48B0-8566-787896FB0FD5}" dt="2024-12-04T09:26:43.208" v="680" actId="478"/>
          <ac:picMkLst>
            <pc:docMk/>
            <pc:sldMk cId="1327382988" sldId="272"/>
            <ac:picMk id="17" creationId="{17AE6816-049C-D367-8041-4AB5686E9E7D}"/>
          </ac:picMkLst>
        </pc:picChg>
        <pc:picChg chg="add mod">
          <ac:chgData name="Charles Catto" userId="c4e20068707c6e86" providerId="LiveId" clId="{96B2701C-7CA4-48B0-8566-787896FB0FD5}" dt="2024-12-04T09:12:31.084" v="492" actId="14100"/>
          <ac:picMkLst>
            <pc:docMk/>
            <pc:sldMk cId="1327382988" sldId="272"/>
            <ac:picMk id="2050" creationId="{35517FD5-0F31-AF9D-B684-9278345EEEF6}"/>
          </ac:picMkLst>
        </pc:picChg>
      </pc:sldChg>
      <pc:sldChg chg="addSp delSp modSp new mod modTransition">
        <pc:chgData name="Charles Catto" userId="c4e20068707c6e86" providerId="LiveId" clId="{96B2701C-7CA4-48B0-8566-787896FB0FD5}" dt="2024-12-04T09:36:52.044" v="789" actId="1035"/>
        <pc:sldMkLst>
          <pc:docMk/>
          <pc:sldMk cId="3469649085" sldId="273"/>
        </pc:sldMkLst>
        <pc:spChg chg="del">
          <ac:chgData name="Charles Catto" userId="c4e20068707c6e86" providerId="LiveId" clId="{96B2701C-7CA4-48B0-8566-787896FB0FD5}" dt="2024-12-04T09:20:17.991" v="606" actId="478"/>
          <ac:spMkLst>
            <pc:docMk/>
            <pc:sldMk cId="3469649085" sldId="273"/>
            <ac:spMk id="2" creationId="{E17249CA-421E-5C95-0FA8-B5B7731B8AF2}"/>
          </ac:spMkLst>
        </pc:spChg>
        <pc:spChg chg="del">
          <ac:chgData name="Charles Catto" userId="c4e20068707c6e86" providerId="LiveId" clId="{96B2701C-7CA4-48B0-8566-787896FB0FD5}" dt="2024-12-04T09:20:17.991" v="606" actId="478"/>
          <ac:spMkLst>
            <pc:docMk/>
            <pc:sldMk cId="3469649085" sldId="273"/>
            <ac:spMk id="3" creationId="{F289BB7E-FE5F-4414-C922-CDB3A6ADE5AB}"/>
          </ac:spMkLst>
        </pc:spChg>
        <pc:spChg chg="add mod">
          <ac:chgData name="Charles Catto" userId="c4e20068707c6e86" providerId="LiveId" clId="{96B2701C-7CA4-48B0-8566-787896FB0FD5}" dt="2024-12-04T09:29:12.773" v="719" actId="1036"/>
          <ac:spMkLst>
            <pc:docMk/>
            <pc:sldMk cId="3469649085" sldId="273"/>
            <ac:spMk id="5" creationId="{57F4A5F1-30C0-2F04-AAE4-491CB2D5CC77}"/>
          </ac:spMkLst>
        </pc:spChg>
        <pc:picChg chg="add mod">
          <ac:chgData name="Charles Catto" userId="c4e20068707c6e86" providerId="LiveId" clId="{96B2701C-7CA4-48B0-8566-787896FB0FD5}" dt="2024-12-04T09:36:52.044" v="789" actId="1035"/>
          <ac:picMkLst>
            <pc:docMk/>
            <pc:sldMk cId="3469649085" sldId="273"/>
            <ac:picMk id="4" creationId="{44DA7FC3-55E9-5559-A2FC-226AA2B64760}"/>
          </ac:picMkLst>
        </pc:picChg>
      </pc:sldChg>
      <pc:sldChg chg="addSp delSp modSp new mod modTransition">
        <pc:chgData name="Charles Catto" userId="c4e20068707c6e86" providerId="LiveId" clId="{96B2701C-7CA4-48B0-8566-787896FB0FD5}" dt="2024-12-04T09:32:14.653" v="777"/>
        <pc:sldMkLst>
          <pc:docMk/>
          <pc:sldMk cId="3639953393" sldId="274"/>
        </pc:sldMkLst>
        <pc:spChg chg="del">
          <ac:chgData name="Charles Catto" userId="c4e20068707c6e86" providerId="LiveId" clId="{96B2701C-7CA4-48B0-8566-787896FB0FD5}" dt="2024-12-04T09:25:47.159" v="666" actId="478"/>
          <ac:spMkLst>
            <pc:docMk/>
            <pc:sldMk cId="3639953393" sldId="274"/>
            <ac:spMk id="2" creationId="{703FB807-8B34-5BD2-CEE0-A85718750702}"/>
          </ac:spMkLst>
        </pc:spChg>
        <pc:spChg chg="del">
          <ac:chgData name="Charles Catto" userId="c4e20068707c6e86" providerId="LiveId" clId="{96B2701C-7CA4-48B0-8566-787896FB0FD5}" dt="2024-12-04T09:25:47.159" v="666" actId="478"/>
          <ac:spMkLst>
            <pc:docMk/>
            <pc:sldMk cId="3639953393" sldId="274"/>
            <ac:spMk id="3" creationId="{23176FDA-E8ED-B553-3A2E-1D0E016EDCEF}"/>
          </ac:spMkLst>
        </pc:spChg>
        <pc:spChg chg="add mod">
          <ac:chgData name="Charles Catto" userId="c4e20068707c6e86" providerId="LiveId" clId="{96B2701C-7CA4-48B0-8566-787896FB0FD5}" dt="2024-12-04T09:26:39.052" v="679"/>
          <ac:spMkLst>
            <pc:docMk/>
            <pc:sldMk cId="3639953393" sldId="274"/>
            <ac:spMk id="7" creationId="{8F9A08A2-F98E-02E1-E238-ADF1B0BCE2B8}"/>
          </ac:spMkLst>
        </pc:spChg>
        <pc:spChg chg="add mod">
          <ac:chgData name="Charles Catto" userId="c4e20068707c6e86" providerId="LiveId" clId="{96B2701C-7CA4-48B0-8566-787896FB0FD5}" dt="2024-12-04T09:31:55.422" v="774" actId="1076"/>
          <ac:spMkLst>
            <pc:docMk/>
            <pc:sldMk cId="3639953393" sldId="274"/>
            <ac:spMk id="8" creationId="{66AF80DB-B36F-8A93-1E04-513349E1D6BC}"/>
          </ac:spMkLst>
        </pc:spChg>
        <pc:picChg chg="add mod">
          <ac:chgData name="Charles Catto" userId="c4e20068707c6e86" providerId="LiveId" clId="{96B2701C-7CA4-48B0-8566-787896FB0FD5}" dt="2024-12-04T09:26:19.916" v="678" actId="1076"/>
          <ac:picMkLst>
            <pc:docMk/>
            <pc:sldMk cId="3639953393" sldId="274"/>
            <ac:picMk id="5" creationId="{5C233EDA-D321-E89D-70BB-D48C41E168E2}"/>
          </ac:picMkLst>
        </pc:picChg>
        <pc:picChg chg="add mod">
          <ac:chgData name="Charles Catto" userId="c4e20068707c6e86" providerId="LiveId" clId="{96B2701C-7CA4-48B0-8566-787896FB0FD5}" dt="2024-12-04T09:26:39.052" v="679"/>
          <ac:picMkLst>
            <pc:docMk/>
            <pc:sldMk cId="3639953393" sldId="274"/>
            <ac:picMk id="6" creationId="{30F2103F-8BD2-FCB3-50F8-01753EF93B13}"/>
          </ac:picMkLst>
        </pc:picChg>
      </pc:sldChg>
      <pc:sldChg chg="modSp add mod">
        <pc:chgData name="Charles Catto" userId="c4e20068707c6e86" providerId="LiveId" clId="{96B2701C-7CA4-48B0-8566-787896FB0FD5}" dt="2024-12-04T09:29:28.698" v="723" actId="14861"/>
        <pc:sldMkLst>
          <pc:docMk/>
          <pc:sldMk cId="3458051850" sldId="275"/>
        </pc:sldMkLst>
        <pc:spChg chg="mod">
          <ac:chgData name="Charles Catto" userId="c4e20068707c6e86" providerId="LiveId" clId="{96B2701C-7CA4-48B0-8566-787896FB0FD5}" dt="2024-12-04T09:29:28.698" v="723" actId="14861"/>
          <ac:spMkLst>
            <pc:docMk/>
            <pc:sldMk cId="3458051850" sldId="275"/>
            <ac:spMk id="16" creationId="{777D7B73-5EE0-DA1D-102A-A20C6A745D8D}"/>
          </ac:spMkLst>
        </pc:spChg>
        <pc:spChg chg="mod">
          <ac:chgData name="Charles Catto" userId="c4e20068707c6e86" providerId="LiveId" clId="{96B2701C-7CA4-48B0-8566-787896FB0FD5}" dt="2024-12-04T09:29:28.698" v="723" actId="14861"/>
          <ac:spMkLst>
            <pc:docMk/>
            <pc:sldMk cId="3458051850" sldId="275"/>
            <ac:spMk id="17" creationId="{7B91AAD0-5C9E-16C2-6052-07DDA47876EB}"/>
          </ac:spMkLst>
        </pc:spChg>
      </pc:sldChg>
      <pc:sldChg chg="addSp modSp add mod">
        <pc:chgData name="Charles Catto" userId="c4e20068707c6e86" providerId="LiveId" clId="{96B2701C-7CA4-48B0-8566-787896FB0FD5}" dt="2024-12-04T11:49:52.160" v="803" actId="207"/>
        <pc:sldMkLst>
          <pc:docMk/>
          <pc:sldMk cId="191158601" sldId="276"/>
        </pc:sldMkLst>
        <pc:spChg chg="mod">
          <ac:chgData name="Charles Catto" userId="c4e20068707c6e86" providerId="LiveId" clId="{96B2701C-7CA4-48B0-8566-787896FB0FD5}" dt="2024-12-04T09:29:57.250" v="727" actId="14861"/>
          <ac:spMkLst>
            <pc:docMk/>
            <pc:sldMk cId="191158601" sldId="276"/>
            <ac:spMk id="2" creationId="{ABF71E08-BC18-F66D-42A3-B71CC36724CF}"/>
          </ac:spMkLst>
        </pc:spChg>
        <pc:spChg chg="mod">
          <ac:chgData name="Charles Catto" userId="c4e20068707c6e86" providerId="LiveId" clId="{96B2701C-7CA4-48B0-8566-787896FB0FD5}" dt="2024-12-04T11:49:52.160" v="803" actId="207"/>
          <ac:spMkLst>
            <pc:docMk/>
            <pc:sldMk cId="191158601" sldId="276"/>
            <ac:spMk id="3" creationId="{ABE90FD6-0445-4A22-A131-F0F3F0C44466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4" creationId="{569D21A7-CEA4-6F97-D95C-8D200CFF3C69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9" creationId="{F79141A0-73CB-266F-5331-748321C1D229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10" creationId="{515A0974-67E1-662A-ED21-2CC81B4A855F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13" creationId="{6BA03B83-A0A9-9F3D-B241-DBF8DA9BB1D2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15" creationId="{192F850F-8A98-63F2-60DE-5B00B544C377}"/>
          </ac:spMkLst>
        </pc:spChg>
        <pc:spChg chg="add mod">
          <ac:chgData name="Charles Catto" userId="c4e20068707c6e86" providerId="LiveId" clId="{96B2701C-7CA4-48B0-8566-787896FB0FD5}" dt="2024-12-04T09:28:22.046" v="703" actId="1076"/>
          <ac:spMkLst>
            <pc:docMk/>
            <pc:sldMk cId="191158601" sldId="276"/>
            <ac:spMk id="16" creationId="{193DA69E-A3D1-1920-05A9-97391BA9063D}"/>
          </ac:spMkLst>
        </pc:spChg>
        <pc:picChg chg="add mod">
          <ac:chgData name="Charles Catto" userId="c4e20068707c6e86" providerId="LiveId" clId="{96B2701C-7CA4-48B0-8566-787896FB0FD5}" dt="2024-12-04T09:28:22.046" v="703" actId="1076"/>
          <ac:picMkLst>
            <pc:docMk/>
            <pc:sldMk cId="191158601" sldId="276"/>
            <ac:picMk id="5" creationId="{A2C1B79E-9C63-F247-F069-3405D1DD3989}"/>
          </ac:picMkLst>
        </pc:picChg>
        <pc:picChg chg="add mod">
          <ac:chgData name="Charles Catto" userId="c4e20068707c6e86" providerId="LiveId" clId="{96B2701C-7CA4-48B0-8566-787896FB0FD5}" dt="2024-12-04T09:28:22.046" v="703" actId="1076"/>
          <ac:picMkLst>
            <pc:docMk/>
            <pc:sldMk cId="191158601" sldId="276"/>
            <ac:picMk id="6" creationId="{BC281174-3705-DCE9-1991-E4B7C5FE9DBF}"/>
          </ac:picMkLst>
        </pc:picChg>
        <pc:picChg chg="add mod">
          <ac:chgData name="Charles Catto" userId="c4e20068707c6e86" providerId="LiveId" clId="{96B2701C-7CA4-48B0-8566-787896FB0FD5}" dt="2024-12-04T09:28:22.046" v="703" actId="1076"/>
          <ac:picMkLst>
            <pc:docMk/>
            <pc:sldMk cId="191158601" sldId="276"/>
            <ac:picMk id="7" creationId="{0159A352-6609-A672-F18B-3F138F9D5656}"/>
          </ac:picMkLst>
        </pc:picChg>
        <pc:picChg chg="add mod">
          <ac:chgData name="Charles Catto" userId="c4e20068707c6e86" providerId="LiveId" clId="{96B2701C-7CA4-48B0-8566-787896FB0FD5}" dt="2024-12-04T09:28:22.046" v="703" actId="1076"/>
          <ac:picMkLst>
            <pc:docMk/>
            <pc:sldMk cId="191158601" sldId="276"/>
            <ac:picMk id="8" creationId="{059010AA-F64C-59CC-0C1B-3BF42DC203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4439-44FC-849A-B2AF-3AFD408D9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559D0-EA9B-401B-CBD2-9B5A878D2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1FA1E-086B-BB59-15AA-DA92B238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70C13-3113-3A8E-DFC3-F9140521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D900-D4C3-8701-1A9B-37FD1EAB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8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605-A5B6-2491-6622-707C4BE0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DD61C-025D-3C67-CEC5-87A5DEE06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D8AF6-EC5E-FC9B-9C15-25EF2554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EEDF3-F5EC-4D38-E34F-8A3D0165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EE21-4369-F5A0-81D0-60DC5091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03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89290-87E9-9D41-87E1-6708FA56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5A522-319E-F65A-5E42-374FB5FAF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7E79-3D67-F0E7-1A3B-EE379CB0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DBD54-CDD5-B54C-CF0F-64BDC43B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0A9B-10E0-A736-F279-74467CEC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34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7483-9B52-4686-E84B-1AA44353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89BF-697C-0618-96E6-AADEC2FF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CE69-9DB9-5579-2D0B-AA59579A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E96E-1B9C-A7BD-4AA4-F013A8FA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27A05-EDA5-B7B4-8DFD-DE511702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82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343E-4D5A-EF19-991B-333F6528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DEBCE-BF5C-37E7-2543-55B7E050C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331AB-955B-002D-FA98-378E27C0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8220-4F77-BEF7-1786-4A4C3EBB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4C4C6-87FB-3AFF-D8BF-7279491B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9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DDBD-F3D8-273A-155F-D7857DE5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0BC-69A3-25BC-E809-4EEF3C89F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1E12A-2369-485D-ACA4-DB6CFC00E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98530-197E-6418-CBC5-077A2ED3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A1A3-8E1A-AFE5-822A-8452F8DB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15CAC-6B5E-2334-DF77-B9B21CE0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46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97E2-3E07-1FF3-6A53-92CA1A86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30078-0790-FCC2-C51E-5ACC5FFF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6235E-8164-20E9-07C0-9FAE81DB5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9B3BC-0D22-A293-ADFF-9AC9111AD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BF37A-2E39-9C27-55BA-568604E64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14463-65CA-C126-CC88-BA71C5BE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37D10-1B0B-9EF2-99B8-98664DF62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2DC80-B039-8A52-4B99-90CFBE28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87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76B4-D172-8035-1072-8FA4EBF2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30D49-F8E8-A060-7EF8-C9D852856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F93CC-80F7-78B9-0C73-C7BBBC5A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FEEC1-B0F7-F738-AA2B-B3548981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84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FE0B7-843D-0DFF-6FDE-5E5F7022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D2F10-2626-DEE1-B247-A5F87BEA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21C6C-3485-37AA-07FD-DFA5AF3C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46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B696-58E1-8417-5CF9-1E289DDC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1382-37DC-573B-CC37-DC29932D2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73137-BC61-4B73-3CA3-A5377FB04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3B6FB-37CC-FDD4-3CF6-1EBC2C3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A2F27-5FA7-8BCB-A643-EF07BB8E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A23DF-F97A-C2E0-9206-8986E7B9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01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377E-ECF1-8D36-138F-6CCE9B1E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C973A-2526-4643-7627-493E38BC8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797DF-6E22-2E69-C251-2341C396A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A9E2-6379-04AC-CA04-740A229E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13E1A-E09D-3527-4DED-9350B75E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850C4-9908-920C-2C83-2BF8FC4F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31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ED6BA-E4B8-74AD-1AD3-99F0DF07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52528-F201-8CD3-40E6-F4DC0D7D1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3BEC-569A-3E4E-C8E7-8D8FB3A63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8598A-C5FA-4FF2-93D9-928948202044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4B089-5DE6-A2C1-E169-319EC253C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0A225-6D02-1329-C474-213961D4E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B9A53-3F3F-4F2F-B813-BE80B7F48B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28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79508-4CDA-C5AA-C1CA-6957F9B9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uilding with a dome with United States Capitol in the background&#10;&#10;Description automatically generated">
            <a:extLst>
              <a:ext uri="{FF2B5EF4-FFF2-40B4-BE49-F238E27FC236}">
                <a16:creationId xmlns:a16="http://schemas.microsoft.com/office/drawing/2014/main" id="{4EFBB0FE-CB46-F3DB-02B8-D19678DD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1"/>
          <a:stretch/>
        </p:blipFill>
        <p:spPr>
          <a:xfrm>
            <a:off x="0" y="0"/>
            <a:ext cx="12202134" cy="6858001"/>
          </a:xfrm>
          <a:prstGeom prst="rect">
            <a:avLst/>
          </a:prstGeom>
        </p:spPr>
      </p:pic>
      <p:pic>
        <p:nvPicPr>
          <p:cNvPr id="14" name="Picture 13" descr="Shooting stars in the sky&#10;&#10;Description automatically generated">
            <a:extLst>
              <a:ext uri="{FF2B5EF4-FFF2-40B4-BE49-F238E27FC236}">
                <a16:creationId xmlns:a16="http://schemas.microsoft.com/office/drawing/2014/main" id="{7BB45D34-18F3-BD36-411A-DDD1EC65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r="3356" b="18259"/>
          <a:stretch/>
        </p:blipFill>
        <p:spPr>
          <a:xfrm>
            <a:off x="0" y="0"/>
            <a:ext cx="1218601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7D7B73-5EE0-DA1D-102A-A20C6A745D8D}"/>
              </a:ext>
            </a:extLst>
          </p:cNvPr>
          <p:cNvSpPr txBox="1"/>
          <p:nvPr/>
        </p:nvSpPr>
        <p:spPr>
          <a:xfrm>
            <a:off x="-32240" y="-125765"/>
            <a:ext cx="5549900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BEFORE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91AAD0-5C9E-16C2-6052-07DDA47876EB}"/>
              </a:ext>
            </a:extLst>
          </p:cNvPr>
          <p:cNvSpPr txBox="1"/>
          <p:nvPr/>
        </p:nvSpPr>
        <p:spPr>
          <a:xfrm>
            <a:off x="0" y="-1712017"/>
            <a:ext cx="8153400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KAROTAINE</a:t>
            </a:r>
          </a:p>
        </p:txBody>
      </p:sp>
      <p:pic>
        <p:nvPicPr>
          <p:cNvPr id="11" name="Picture 10" descr="A white building with a dome with United States Capitol in the background&#10;&#10;Description automatically generated">
            <a:extLst>
              <a:ext uri="{FF2B5EF4-FFF2-40B4-BE49-F238E27FC236}">
                <a16:creationId xmlns:a16="http://schemas.microsoft.com/office/drawing/2014/main" id="{E1012765-7471-A5C1-A88C-FBFE234BAA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14" b="99532" l="1250" r="99323">
                        <a14:foregroundMark x1="2813" y1="92037" x2="21302" y2="92037"/>
                        <a14:foregroundMark x1="21302" y1="92037" x2="93021" y2="89461"/>
                        <a14:foregroundMark x1="93021" y1="89461" x2="95365" y2="89461"/>
                        <a14:foregroundMark x1="3750" y1="80796" x2="5260" y2="69243"/>
                        <a14:foregroundMark x1="5260" y1="69243" x2="4740" y2="62061"/>
                        <a14:foregroundMark x1="4740" y1="62061" x2="5208" y2="59094"/>
                        <a14:foregroundMark x1="1615" y1="58782" x2="1406" y2="55660"/>
                        <a14:foregroundMark x1="43333" y1="24824" x2="43958" y2="23107"/>
                        <a14:foregroundMark x1="49792" y1="10773" x2="49896" y2="6714"/>
                        <a14:foregroundMark x1="84896" y1="51444" x2="86719" y2="50976"/>
                        <a14:foregroundMark x1="99323" y1="50351" x2="98594" y2="93911"/>
                        <a14:foregroundMark x1="87656" y1="99532" x2="65469" y2="97658"/>
                        <a14:foregroundMark x1="36042" y1="39657" x2="38542" y2="39969"/>
                        <a14:foregroundMark x1="19763" y1="51182" x2="20285" y2="51219"/>
                        <a14:foregroundMark x1="12500" y1="50664" x2="14606" y2="50814"/>
                        <a14:backgroundMark x1="14167" y1="23888" x2="14167" y2="23888"/>
                        <a14:backgroundMark x1="3021" y1="29742" x2="13125" y2="32787"/>
                        <a14:backgroundMark x1="13125" y1="32787" x2="18073" y2="32787"/>
                        <a14:backgroundMark x1="18073" y1="32787" x2="22083" y2="28103"/>
                        <a14:backgroundMark x1="22083" y1="28103" x2="24896" y2="22092"/>
                        <a14:backgroundMark x1="24896" y1="22092" x2="20000" y2="14832"/>
                        <a14:backgroundMark x1="20000" y1="14832" x2="12500" y2="14364"/>
                        <a14:backgroundMark x1="12500" y1="14364" x2="20938" y2="5543"/>
                        <a14:backgroundMark x1="20938" y1="5543" x2="29531" y2="7416"/>
                        <a14:backgroundMark x1="29531" y1="7416" x2="36354" y2="20219"/>
                        <a14:backgroundMark x1="36354" y1="20219" x2="41927" y2="15457"/>
                        <a14:backgroundMark x1="41927" y1="15457" x2="43802" y2="7884"/>
                        <a14:backgroundMark x1="43802" y1="7884" x2="49167" y2="3435"/>
                        <a14:backgroundMark x1="49167" y1="3435" x2="58490" y2="5308"/>
                        <a14:backgroundMark x1="58490" y1="5308" x2="68542" y2="26932"/>
                        <a14:backgroundMark x1="68542" y1="26932" x2="76146" y2="22717"/>
                        <a14:backgroundMark x1="76146" y1="22717" x2="81250" y2="13505"/>
                        <a14:backgroundMark x1="81250" y1="13505" x2="89063" y2="15379"/>
                        <a14:backgroundMark x1="89063" y1="15379" x2="89010" y2="25761"/>
                        <a14:backgroundMark x1="89010" y1="25761" x2="85677" y2="37315"/>
                        <a14:backgroundMark x1="85677" y1="37315" x2="86927" y2="45511"/>
                        <a14:backgroundMark x1="86927" y1="45511" x2="92344" y2="38798"/>
                        <a14:backgroundMark x1="92344" y1="38798" x2="96354" y2="10148"/>
                        <a14:backgroundMark x1="8125" y1="40203" x2="23073" y2="18813"/>
                        <a14:backgroundMark x1="66615" y1="41062" x2="69531" y2="41218"/>
                        <a14:backgroundMark x1="75833" y1="50742" x2="80104" y2="50585"/>
                        <a14:backgroundMark x1="80104" y1="50585" x2="84010" y2="50742"/>
                        <a14:backgroundMark x1="84010" y1="50742" x2="84792" y2="50742"/>
                        <a14:backgroundMark x1="88542" y1="53942" x2="92292" y2="54020"/>
                        <a14:backgroundMark x1="75417" y1="50585" x2="75417" y2="50585"/>
                        <a14:backgroundMark x1="75469" y1="50898" x2="75938" y2="50429"/>
                        <a14:backgroundMark x1="30260" y1="41140" x2="32604" y2="40984"/>
                        <a14:backgroundMark x1="20625" y1="50429" x2="23542" y2="50507"/>
                        <a14:backgroundMark x1="14740" y1="50507" x2="19063" y2="50742"/>
                        <a14:backgroundMark x1="19063" y1="50742" x2="20000" y2="50585"/>
                        <a14:backgroundMark x1="6667" y1="53630" x2="10729" y2="53864"/>
                        <a14:backgroundMark x1="10729" y1="53864" x2="10833" y2="53474"/>
                        <a14:backgroundMark x1="29479" y1="41140" x2="29948" y2="40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61"/>
          <a:stretch/>
        </p:blipFill>
        <p:spPr>
          <a:xfrm>
            <a:off x="-16120" y="-1"/>
            <a:ext cx="122021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5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297E3-4D8C-4C51-1301-C6430F2FE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uilding with a dome with United States Capitol in the background&#10;&#10;Description automatically generated">
            <a:extLst>
              <a:ext uri="{FF2B5EF4-FFF2-40B4-BE49-F238E27FC236}">
                <a16:creationId xmlns:a16="http://schemas.microsoft.com/office/drawing/2014/main" id="{D43BD396-0278-2799-B936-1AC31A725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1"/>
          <a:stretch/>
        </p:blipFill>
        <p:spPr>
          <a:xfrm>
            <a:off x="0" y="0"/>
            <a:ext cx="12202134" cy="6858001"/>
          </a:xfrm>
          <a:prstGeom prst="rect">
            <a:avLst/>
          </a:prstGeom>
        </p:spPr>
      </p:pic>
      <p:pic>
        <p:nvPicPr>
          <p:cNvPr id="14" name="Picture 13" descr="Shooting stars in the sky&#10;&#10;Description automatically generated">
            <a:extLst>
              <a:ext uri="{FF2B5EF4-FFF2-40B4-BE49-F238E27FC236}">
                <a16:creationId xmlns:a16="http://schemas.microsoft.com/office/drawing/2014/main" id="{31F77656-623D-9F99-D72D-1E882590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r="3356" b="18259"/>
          <a:stretch/>
        </p:blipFill>
        <p:spPr>
          <a:xfrm>
            <a:off x="0" y="0"/>
            <a:ext cx="1218601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71E08-BC18-F66D-42A3-B71CC36724CF}"/>
              </a:ext>
            </a:extLst>
          </p:cNvPr>
          <p:cNvSpPr txBox="1"/>
          <p:nvPr/>
        </p:nvSpPr>
        <p:spPr>
          <a:xfrm>
            <a:off x="-32240" y="6819900"/>
            <a:ext cx="5549900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90FD6-0445-4A22-A131-F0F3F0C44466}"/>
              </a:ext>
            </a:extLst>
          </p:cNvPr>
          <p:cNvSpPr txBox="1"/>
          <p:nvPr/>
        </p:nvSpPr>
        <p:spPr>
          <a:xfrm>
            <a:off x="0" y="90148"/>
            <a:ext cx="8153400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KAROTAINE</a:t>
            </a:r>
          </a:p>
        </p:txBody>
      </p:sp>
      <p:pic>
        <p:nvPicPr>
          <p:cNvPr id="11" name="Picture 10" descr="A white building with a dome with United States Capitol in the background&#10;&#10;Description automatically generated">
            <a:extLst>
              <a:ext uri="{FF2B5EF4-FFF2-40B4-BE49-F238E27FC236}">
                <a16:creationId xmlns:a16="http://schemas.microsoft.com/office/drawing/2014/main" id="{F466A071-984D-4EA8-1459-A3DE8B860C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14" b="99532" l="1250" r="99323">
                        <a14:foregroundMark x1="2813" y1="92037" x2="21302" y2="92037"/>
                        <a14:foregroundMark x1="21302" y1="92037" x2="93021" y2="89461"/>
                        <a14:foregroundMark x1="93021" y1="89461" x2="95365" y2="89461"/>
                        <a14:foregroundMark x1="3750" y1="80796" x2="5260" y2="69243"/>
                        <a14:foregroundMark x1="5260" y1="69243" x2="4740" y2="62061"/>
                        <a14:foregroundMark x1="4740" y1="62061" x2="5208" y2="59094"/>
                        <a14:foregroundMark x1="1615" y1="58782" x2="1406" y2="55660"/>
                        <a14:foregroundMark x1="43333" y1="24824" x2="43958" y2="23107"/>
                        <a14:foregroundMark x1="49792" y1="10773" x2="49896" y2="6714"/>
                        <a14:foregroundMark x1="84896" y1="51444" x2="86719" y2="50976"/>
                        <a14:foregroundMark x1="99323" y1="50351" x2="98594" y2="93911"/>
                        <a14:foregroundMark x1="87656" y1="99532" x2="65469" y2="97658"/>
                        <a14:foregroundMark x1="36042" y1="39657" x2="38542" y2="39969"/>
                        <a14:foregroundMark x1="19763" y1="51182" x2="20285" y2="51219"/>
                        <a14:foregroundMark x1="12500" y1="50664" x2="14606" y2="50814"/>
                        <a14:backgroundMark x1="14167" y1="23888" x2="14167" y2="23888"/>
                        <a14:backgroundMark x1="3021" y1="29742" x2="13125" y2="32787"/>
                        <a14:backgroundMark x1="13125" y1="32787" x2="18073" y2="32787"/>
                        <a14:backgroundMark x1="18073" y1="32787" x2="22083" y2="28103"/>
                        <a14:backgroundMark x1="22083" y1="28103" x2="24896" y2="22092"/>
                        <a14:backgroundMark x1="24896" y1="22092" x2="20000" y2="14832"/>
                        <a14:backgroundMark x1="20000" y1="14832" x2="12500" y2="14364"/>
                        <a14:backgroundMark x1="12500" y1="14364" x2="20938" y2="5543"/>
                        <a14:backgroundMark x1="20938" y1="5543" x2="29531" y2="7416"/>
                        <a14:backgroundMark x1="29531" y1="7416" x2="36354" y2="20219"/>
                        <a14:backgroundMark x1="36354" y1="20219" x2="41927" y2="15457"/>
                        <a14:backgroundMark x1="41927" y1="15457" x2="43802" y2="7884"/>
                        <a14:backgroundMark x1="43802" y1="7884" x2="49167" y2="3435"/>
                        <a14:backgroundMark x1="49167" y1="3435" x2="58490" y2="5308"/>
                        <a14:backgroundMark x1="58490" y1="5308" x2="68542" y2="26932"/>
                        <a14:backgroundMark x1="68542" y1="26932" x2="76146" y2="22717"/>
                        <a14:backgroundMark x1="76146" y1="22717" x2="81250" y2="13505"/>
                        <a14:backgroundMark x1="81250" y1="13505" x2="89063" y2="15379"/>
                        <a14:backgroundMark x1="89063" y1="15379" x2="89010" y2="25761"/>
                        <a14:backgroundMark x1="89010" y1="25761" x2="85677" y2="37315"/>
                        <a14:backgroundMark x1="85677" y1="37315" x2="86927" y2="45511"/>
                        <a14:backgroundMark x1="86927" y1="45511" x2="92344" y2="38798"/>
                        <a14:backgroundMark x1="92344" y1="38798" x2="96354" y2="10148"/>
                        <a14:backgroundMark x1="8125" y1="40203" x2="23073" y2="18813"/>
                        <a14:backgroundMark x1="66615" y1="41062" x2="69531" y2="41218"/>
                        <a14:backgroundMark x1="75833" y1="50742" x2="80104" y2="50585"/>
                        <a14:backgroundMark x1="80104" y1="50585" x2="84010" y2="50742"/>
                        <a14:backgroundMark x1="84010" y1="50742" x2="84792" y2="50742"/>
                        <a14:backgroundMark x1="88542" y1="53942" x2="92292" y2="54020"/>
                        <a14:backgroundMark x1="75417" y1="50585" x2="75417" y2="50585"/>
                        <a14:backgroundMark x1="75469" y1="50898" x2="75938" y2="50429"/>
                        <a14:backgroundMark x1="30260" y1="41140" x2="32604" y2="40984"/>
                        <a14:backgroundMark x1="20625" y1="50429" x2="23542" y2="50507"/>
                        <a14:backgroundMark x1="14740" y1="50507" x2="19063" y2="50742"/>
                        <a14:backgroundMark x1="19063" y1="50742" x2="20000" y2="50585"/>
                        <a14:backgroundMark x1="6667" y1="53630" x2="10729" y2="53864"/>
                        <a14:backgroundMark x1="10729" y1="53864" x2="10833" y2="53474"/>
                        <a14:backgroundMark x1="29479" y1="41140" x2="29948" y2="40984"/>
                      </a14:backgroundRemoval>
                    </a14:imgEffect>
                    <a14:imgEffect>
                      <a14:colorTemperature colorTemp="5376"/>
                    </a14:imgEffect>
                    <a14:imgEffect>
                      <a14:saturation sat="43000"/>
                    </a14:imgEffect>
                    <a14:imgEffect>
                      <a14:brightnessContrast bright="-40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61"/>
          <a:stretch/>
        </p:blipFill>
        <p:spPr>
          <a:xfrm>
            <a:off x="-16120" y="-1"/>
            <a:ext cx="12202134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D21A7-CEA4-6F97-D95C-8D200CFF3C69}"/>
              </a:ext>
            </a:extLst>
          </p:cNvPr>
          <p:cNvSpPr txBox="1"/>
          <p:nvPr/>
        </p:nvSpPr>
        <p:spPr>
          <a:xfrm>
            <a:off x="2477729" y="14161777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6600"/>
                </a:solidFill>
              </a:rPr>
              <a:t>GOUVERNEMENT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1B79E-9C63-F247-F069-3405D1DD3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762" y="16231671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81174-3705-DCE9-1991-E4B7C5FE9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524" y="16231671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9A352-6609-A672-F18B-3F138F9D5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000" y="16231671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010AA-F64C-59CC-0C1B-3BF42DC203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286" y="16231671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141A0-73CB-266F-5331-748321C1D229}"/>
              </a:ext>
            </a:extLst>
          </p:cNvPr>
          <p:cNvSpPr txBox="1"/>
          <p:nvPr/>
        </p:nvSpPr>
        <p:spPr>
          <a:xfrm>
            <a:off x="2027262" y="18341281"/>
            <a:ext cx="140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Marc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A0974-67E1-662A-ED21-2CC81B4A855F}"/>
              </a:ext>
            </a:extLst>
          </p:cNvPr>
          <p:cNvSpPr txBox="1"/>
          <p:nvPr/>
        </p:nvSpPr>
        <p:spPr>
          <a:xfrm>
            <a:off x="3877886" y="18341281"/>
            <a:ext cx="21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Mathilde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03B83-A0A9-9F3D-B241-DBF8DA9BB1D2}"/>
              </a:ext>
            </a:extLst>
          </p:cNvPr>
          <p:cNvSpPr txBox="1"/>
          <p:nvPr/>
        </p:nvSpPr>
        <p:spPr>
          <a:xfrm>
            <a:off x="6131354" y="18341281"/>
            <a:ext cx="21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Charles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F850F-8A98-63F2-60DE-5B00B544C377}"/>
              </a:ext>
            </a:extLst>
          </p:cNvPr>
          <p:cNvSpPr txBox="1"/>
          <p:nvPr/>
        </p:nvSpPr>
        <p:spPr>
          <a:xfrm>
            <a:off x="8988325" y="18338940"/>
            <a:ext cx="3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JP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DA69E-A3D1-1920-05A9-97391BA9063D}"/>
              </a:ext>
            </a:extLst>
          </p:cNvPr>
          <p:cNvSpPr/>
          <p:nvPr/>
        </p:nvSpPr>
        <p:spPr>
          <a:xfrm>
            <a:off x="0" y="6948148"/>
            <a:ext cx="12192000" cy="730794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58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E3E7E1-2234-2F7B-7E5A-7B223C0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038D-177E-90BB-364B-E04AD4B82B37}"/>
              </a:ext>
            </a:extLst>
          </p:cNvPr>
          <p:cNvSpPr txBox="1"/>
          <p:nvPr/>
        </p:nvSpPr>
        <p:spPr>
          <a:xfrm>
            <a:off x="2477729" y="81282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6600"/>
                </a:solidFill>
              </a:rPr>
              <a:t>GOUVERNEMENT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FBBB-2166-51E9-A2B6-1B1599FD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62" y="2882719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41BA3-D0A5-8DF4-E283-8C537FFD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24" y="2882719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11BEB-90B2-AB01-C68B-13FA4E358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000" y="2882719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D8BE5-3B6B-788A-7DDA-4CD6774A0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286" y="2882719"/>
            <a:ext cx="1800476" cy="180047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9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E3BB9-59F1-B5DA-B73A-D7DB47E9DE1F}"/>
              </a:ext>
            </a:extLst>
          </p:cNvPr>
          <p:cNvSpPr txBox="1"/>
          <p:nvPr/>
        </p:nvSpPr>
        <p:spPr>
          <a:xfrm>
            <a:off x="2027262" y="4844847"/>
            <a:ext cx="140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Marc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29644-F793-C804-FBA5-002F504EFB99}"/>
              </a:ext>
            </a:extLst>
          </p:cNvPr>
          <p:cNvSpPr txBox="1"/>
          <p:nvPr/>
        </p:nvSpPr>
        <p:spPr>
          <a:xfrm>
            <a:off x="3877886" y="4844847"/>
            <a:ext cx="21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Mathilde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6B892-F40A-0B14-9805-5D2BFFB9F1B2}"/>
              </a:ext>
            </a:extLst>
          </p:cNvPr>
          <p:cNvSpPr txBox="1"/>
          <p:nvPr/>
        </p:nvSpPr>
        <p:spPr>
          <a:xfrm>
            <a:off x="6131354" y="4844847"/>
            <a:ext cx="21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Charles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F32F3-7005-092F-AC4F-922B98991623}"/>
              </a:ext>
            </a:extLst>
          </p:cNvPr>
          <p:cNvSpPr txBox="1"/>
          <p:nvPr/>
        </p:nvSpPr>
        <p:spPr>
          <a:xfrm>
            <a:off x="8988325" y="4844846"/>
            <a:ext cx="3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6600"/>
                </a:solidFill>
              </a:rPr>
              <a:t>JP</a:t>
            </a:r>
          </a:p>
        </p:txBody>
      </p:sp>
      <p:pic>
        <p:nvPicPr>
          <p:cNvPr id="15" name="Graphic 14" descr="Angel face with solid fill with solid fill">
            <a:extLst>
              <a:ext uri="{FF2B5EF4-FFF2-40B4-BE49-F238E27FC236}">
                <a16:creationId xmlns:a16="http://schemas.microsoft.com/office/drawing/2014/main" id="{71BFA121-13A0-3E9C-6FC0-91B30381B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8994"/>
            <a:ext cx="914400" cy="9144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CFB6D52-AEEF-FF98-A408-1D9B39588C06}"/>
              </a:ext>
            </a:extLst>
          </p:cNvPr>
          <p:cNvSpPr/>
          <p:nvPr/>
        </p:nvSpPr>
        <p:spPr>
          <a:xfrm>
            <a:off x="11195896" y="3182792"/>
            <a:ext cx="880343" cy="1200329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89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29DCA-BB48-3DFA-9D4B-D2C420366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F679F-B80F-874B-3DA2-8A47FAC05332}"/>
              </a:ext>
            </a:extLst>
          </p:cNvPr>
          <p:cNvSpPr txBox="1"/>
          <p:nvPr/>
        </p:nvSpPr>
        <p:spPr>
          <a:xfrm>
            <a:off x="3913238" y="1727227"/>
            <a:ext cx="4365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003300"/>
                </a:solidFill>
              </a:rPr>
              <a:t>CONCEPT</a:t>
            </a:r>
          </a:p>
        </p:txBody>
      </p:sp>
      <p:pic>
        <p:nvPicPr>
          <p:cNvPr id="4" name="Picture 3" descr="A carrot with a green leaf&#10;&#10;Description automatically generated">
            <a:extLst>
              <a:ext uri="{FF2B5EF4-FFF2-40B4-BE49-F238E27FC236}">
                <a16:creationId xmlns:a16="http://schemas.microsoft.com/office/drawing/2014/main" id="{36276854-3BBD-FEB8-50B3-70233481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09" y="259104"/>
            <a:ext cx="1474533" cy="14745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797929B-9794-4DCE-973C-49F6D0574159}"/>
              </a:ext>
            </a:extLst>
          </p:cNvPr>
          <p:cNvSpPr/>
          <p:nvPr/>
        </p:nvSpPr>
        <p:spPr>
          <a:xfrm>
            <a:off x="10944225" y="0"/>
            <a:ext cx="1247775" cy="6858000"/>
          </a:xfrm>
          <a:prstGeom prst="triangle">
            <a:avLst>
              <a:gd name="adj" fmla="val 100000"/>
            </a:avLst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38668-A3C1-3888-D029-DB621D09EFDC}"/>
              </a:ext>
            </a:extLst>
          </p:cNvPr>
          <p:cNvSpPr txBox="1"/>
          <p:nvPr/>
        </p:nvSpPr>
        <p:spPr>
          <a:xfrm>
            <a:off x="1716505" y="3128211"/>
            <a:ext cx="79087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  <a:t>Répandre la bienveillance</a:t>
            </a:r>
            <a:b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</a:br>
            <a:b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</a:br>
            <a: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  <a:t>Nourrir la population</a:t>
            </a:r>
            <a:b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</a:br>
            <a:b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</a:br>
            <a: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  <a:t>Proposer des recettes</a:t>
            </a:r>
          </a:p>
          <a:p>
            <a:endParaRPr lang="fr-FR" sz="2400" b="1" dirty="0">
              <a:solidFill>
                <a:srgbClr val="003300"/>
              </a:solidFill>
              <a:latin typeface="Avenir Next LT Pro" panose="020B0504020202020204" pitchFamily="34" charset="0"/>
            </a:endParaRPr>
          </a:p>
          <a:p>
            <a:r>
              <a:rPr lang="fr-FR" sz="2400" b="1" dirty="0">
                <a:solidFill>
                  <a:srgbClr val="003300"/>
                </a:solidFill>
                <a:latin typeface="Avenir Next LT Pro" panose="020B0504020202020204" pitchFamily="34" charset="0"/>
              </a:rPr>
              <a:t>Aider son prochain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0AF5B-16A5-2F53-3984-E225E5AB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07" y="3183115"/>
            <a:ext cx="621783" cy="423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1843E8-5EC5-C91A-18FD-578C4709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06" y="3918786"/>
            <a:ext cx="621783" cy="423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C923C0-163C-5182-E1CC-2AE5FAB1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06" y="4650354"/>
            <a:ext cx="621783" cy="423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4FC2EB-3413-499D-4B79-87CAE451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06" y="5381924"/>
            <a:ext cx="621783" cy="423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7C06C6-5D7E-34F4-C34E-6723DFD35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3504">
            <a:off x="5779706" y="853348"/>
            <a:ext cx="632586" cy="474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46BEAA-A024-5023-D2FD-EA6F9F87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8795">
            <a:off x="5766526" y="1272929"/>
            <a:ext cx="427949" cy="2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CBA0C1-95FC-7240-6ADE-B3C8C9EAA73F}"/>
              </a:ext>
            </a:extLst>
          </p:cNvPr>
          <p:cNvSpPr txBox="1"/>
          <p:nvPr/>
        </p:nvSpPr>
        <p:spPr>
          <a:xfrm>
            <a:off x="1602509" y="1740074"/>
            <a:ext cx="898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FF6600"/>
                </a:solidFill>
              </a:rPr>
              <a:t>CHARTE GRAPHIQUE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4D0EF-E48F-09B9-A4FF-136CAADB39C5}"/>
              </a:ext>
            </a:extLst>
          </p:cNvPr>
          <p:cNvSpPr txBox="1"/>
          <p:nvPr/>
        </p:nvSpPr>
        <p:spPr>
          <a:xfrm>
            <a:off x="1716505" y="3128211"/>
            <a:ext cx="79087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Emblème de la nation</a:t>
            </a:r>
            <a:b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</a:br>
            <a:b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</a:br>
            <a: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Police = </a:t>
            </a:r>
            <a:r>
              <a:rPr lang="fr-FR" sz="2400" b="1" dirty="0">
                <a:solidFill>
                  <a:srgbClr val="FF6600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Poppins</a:t>
            </a:r>
            <a:b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</a:br>
            <a:b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</a:br>
            <a: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Palette de couleurs</a:t>
            </a:r>
          </a:p>
          <a:p>
            <a:endParaRPr lang="fr-FR" sz="2400" b="1" dirty="0">
              <a:solidFill>
                <a:srgbClr val="FF6600"/>
              </a:solidFill>
              <a:latin typeface="Avenir Next LT Pro" panose="020B0504020202020204" pitchFamily="34" charset="0"/>
            </a:endParaRPr>
          </a:p>
          <a:p>
            <a: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Wireframe</a:t>
            </a:r>
          </a:p>
          <a:p>
            <a:endParaRPr lang="fr-FR" sz="2400" b="1" dirty="0">
              <a:solidFill>
                <a:srgbClr val="FF6600"/>
              </a:solidFill>
              <a:latin typeface="Avenir Next LT Pro" panose="020B0504020202020204" pitchFamily="34" charset="0"/>
            </a:endParaRPr>
          </a:p>
          <a:p>
            <a:r>
              <a:rPr lang="fr-FR" sz="2400" b="1" dirty="0">
                <a:solidFill>
                  <a:srgbClr val="FF6600"/>
                </a:solidFill>
                <a:latin typeface="Avenir Next LT Pro" panose="020B0504020202020204" pitchFamily="34" charset="0"/>
              </a:rPr>
              <a:t>La carotte rend aimable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D3620-E198-DC92-7B87-789A92C2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07" y="3183115"/>
            <a:ext cx="621783" cy="423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E8F353-2091-2109-8FDD-A3729553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06" y="3918786"/>
            <a:ext cx="621783" cy="423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C0046-2E63-3C70-9876-89E0A512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06" y="4650354"/>
            <a:ext cx="621783" cy="423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A499E-7003-8BD0-972C-99AA6E2C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06" y="5381924"/>
            <a:ext cx="621783" cy="42394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517FD5-0F31-AF9D-B684-9278345E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89" y="2888803"/>
            <a:ext cx="1256710" cy="94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arrot with a green leaf&#10;&#10;Description automatically generated">
            <a:extLst>
              <a:ext uri="{FF2B5EF4-FFF2-40B4-BE49-F238E27FC236}">
                <a16:creationId xmlns:a16="http://schemas.microsoft.com/office/drawing/2014/main" id="{FC47C57F-32B8-8307-385F-8C31185DE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09" y="259104"/>
            <a:ext cx="1474533" cy="14745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7E41F8-831A-9BA1-2691-237917F24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23504">
            <a:off x="5779706" y="853348"/>
            <a:ext cx="632586" cy="474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51E03B-A5EA-7386-808D-543118E49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8795">
            <a:off x="5766526" y="1272929"/>
            <a:ext cx="427949" cy="200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9CB3A-0BA8-9070-C9F2-44019D153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604" y="4650354"/>
            <a:ext cx="4486275" cy="381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811ACF-51BD-E74A-F600-2F9E004B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06" y="6120588"/>
            <a:ext cx="621783" cy="423943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836BE5D-9CCB-8DD5-F230-0CA4E668B4D0}"/>
              </a:ext>
            </a:extLst>
          </p:cNvPr>
          <p:cNvSpPr/>
          <p:nvPr/>
        </p:nvSpPr>
        <p:spPr>
          <a:xfrm>
            <a:off x="12207150" y="-12680"/>
            <a:ext cx="1256710" cy="6858000"/>
          </a:xfrm>
          <a:prstGeom prst="triangle">
            <a:avLst>
              <a:gd name="adj" fmla="val 992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3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33EDA-D321-E89D-70BB-D48C41E1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0"/>
            <a:ext cx="11696701" cy="7162214"/>
          </a:xfrm>
          <a:prstGeom prst="rect">
            <a:avLst/>
          </a:prstGeom>
        </p:spPr>
      </p:pic>
      <p:pic>
        <p:nvPicPr>
          <p:cNvPr id="6" name="Picture 5" descr="A hand holding a carrot&#10;&#10;Description automatically generated">
            <a:extLst>
              <a:ext uri="{FF2B5EF4-FFF2-40B4-BE49-F238E27FC236}">
                <a16:creationId xmlns:a16="http://schemas.microsoft.com/office/drawing/2014/main" id="{30F2103F-8BD2-FCB3-50F8-01753EF9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0656" y="7363549"/>
            <a:ext cx="16306799" cy="10871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A08A2-F98E-02E1-E238-ADF1B0BCE2B8}"/>
              </a:ext>
            </a:extLst>
          </p:cNvPr>
          <p:cNvSpPr txBox="1"/>
          <p:nvPr/>
        </p:nvSpPr>
        <p:spPr>
          <a:xfrm>
            <a:off x="3736109" y="8022104"/>
            <a:ext cx="4719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b="1" dirty="0">
                <a:solidFill>
                  <a:srgbClr val="003300"/>
                </a:solidFill>
              </a:rPr>
              <a:t>DEMO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6AF80DB-B36F-8A93-1E04-513349E1D6BC}"/>
              </a:ext>
            </a:extLst>
          </p:cNvPr>
          <p:cNvSpPr/>
          <p:nvPr/>
        </p:nvSpPr>
        <p:spPr>
          <a:xfrm>
            <a:off x="-1256710" y="-12680"/>
            <a:ext cx="1256710" cy="6858000"/>
          </a:xfrm>
          <a:prstGeom prst="triangle">
            <a:avLst>
              <a:gd name="adj" fmla="val 992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9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carrot&#10;&#10;Description automatically generated">
            <a:extLst>
              <a:ext uri="{FF2B5EF4-FFF2-40B4-BE49-F238E27FC236}">
                <a16:creationId xmlns:a16="http://schemas.microsoft.com/office/drawing/2014/main" id="{44DA7FC3-55E9-5559-A2FC-226AA2B64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954" y="-1887796"/>
            <a:ext cx="16306799" cy="10871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F4A5F1-30C0-2F04-AAE4-491CB2D5CC77}"/>
              </a:ext>
            </a:extLst>
          </p:cNvPr>
          <p:cNvSpPr txBox="1"/>
          <p:nvPr/>
        </p:nvSpPr>
        <p:spPr>
          <a:xfrm>
            <a:off x="3736109" y="-84592"/>
            <a:ext cx="4719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b="1" dirty="0">
                <a:solidFill>
                  <a:srgbClr val="0033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9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54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Avenir Next LT Pro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 Catto</dc:creator>
  <cp:lastModifiedBy>Charles Catto</cp:lastModifiedBy>
  <cp:revision>1</cp:revision>
  <dcterms:created xsi:type="dcterms:W3CDTF">2024-12-04T06:15:23Z</dcterms:created>
  <dcterms:modified xsi:type="dcterms:W3CDTF">2024-12-04T11:49:59Z</dcterms:modified>
</cp:coreProperties>
</file>